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7" r:id="rId2"/>
    <p:sldId id="258" r:id="rId3"/>
    <p:sldId id="256" r:id="rId4"/>
    <p:sldId id="261" r:id="rId5"/>
    <p:sldId id="259" r:id="rId6"/>
    <p:sldId id="262" r:id="rId7"/>
    <p:sldId id="268" r:id="rId8"/>
    <p:sldId id="270" r:id="rId9"/>
    <p:sldId id="260" r:id="rId10"/>
    <p:sldId id="263" r:id="rId11"/>
    <p:sldId id="264" r:id="rId12"/>
    <p:sldId id="265" r:id="rId13"/>
    <p:sldId id="267" r:id="rId14"/>
    <p:sldId id="26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D1FEAE-3518-47E8-B0D4-A2335E804ECB}">
          <p14:sldIdLst>
            <p14:sldId id="257"/>
            <p14:sldId id="258"/>
          </p14:sldIdLst>
        </p14:section>
        <p14:section name="Untitled Section" id="{6859966D-7BC3-43E1-80ED-FD0ED99BBE22}">
          <p14:sldIdLst>
            <p14:sldId id="256"/>
            <p14:sldId id="261"/>
            <p14:sldId id="259"/>
            <p14:sldId id="262"/>
            <p14:sldId id="268"/>
            <p14:sldId id="270"/>
            <p14:sldId id="260"/>
            <p14:sldId id="263"/>
            <p14:sldId id="264"/>
            <p14:sldId id="265"/>
            <p14:sldId id="267"/>
            <p14:sldId id="269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933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2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914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5320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28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478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391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73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06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8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78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13B35-52DB-4F47-A93C-E703A9B01320}" type="datetimeFigureOut">
              <a:rPr lang="en-AU" smtClean="0"/>
              <a:t>16/09/2021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9581-E230-47D5-A93B-BE31894D71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10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outdoor, city, apartment building&#10;&#10;Description automatically generated">
            <a:extLst>
              <a:ext uri="{FF2B5EF4-FFF2-40B4-BE49-F238E27FC236}">
                <a16:creationId xmlns:a16="http://schemas.microsoft.com/office/drawing/2014/main" id="{54A65FAA-D418-4586-82F0-4BC2B9E65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949" y="0"/>
            <a:ext cx="22168237" cy="6927574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AD8EB163-57E3-42A8-847E-587469F6C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1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9"/>
    </mc:Choice>
    <mc:Fallback>
      <p:transition spd="slow" advTm="7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38EF-3275-40E4-961E-71E2DC2CB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 between the consumption and the final co2_emmission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B0911-0563-467E-9460-85DDA53A3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630256"/>
            <a:ext cx="7188199" cy="3594099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6716680F-DDD7-4F55-83FC-B94A6B88C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0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25"/>
    </mc:Choice>
    <mc:Fallback>
      <p:transition spd="slow" advTm="20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02F17-1B16-4256-A4A7-78C829DF7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/>
              <a:t>What is the relation between the consumption and the final co2_emmission depending on food_category?</a:t>
            </a:r>
            <a:br>
              <a:rPr lang="en-US" sz="2600"/>
            </a:br>
            <a:endParaRPr lang="en-US" sz="260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161120FD-7687-489B-A1A2-4951EE2567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4141" y="329822"/>
            <a:ext cx="3481754" cy="2611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BDDD4-F6C6-48CC-88ED-E88F5E239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781" y="3403621"/>
            <a:ext cx="5702113" cy="26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39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2486"/>
    </mc:Choice>
    <mc:Fallback>
      <p:transition spd="slow" advTm="22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5BCE222-7929-4195-B7DB-486A18C241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8850" y="3144838"/>
            <a:ext cx="3394075" cy="252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547E3-C27F-4AF2-964D-F130C1C3E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775" y="3144838"/>
            <a:ext cx="6815138" cy="252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56F13-4610-422D-AB37-F37B9563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Split the dataset into Training &amp; Testing datasets</a:t>
            </a:r>
          </a:p>
        </p:txBody>
      </p:sp>
    </p:spTree>
    <p:extLst>
      <p:ext uri="{BB962C8B-B14F-4D97-AF65-F5344CB8AC3E}">
        <p14:creationId xmlns:p14="http://schemas.microsoft.com/office/powerpoint/2010/main" val="426893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92"/>
    </mc:Choice>
    <mc:Fallback>
      <p:transition spd="slow" advTm="18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8EA5-3AFF-4188-83C1-DDE65BFD8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 Emmission Increased when consumption increased?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10CC-717E-4827-9372-35368E499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Yes, Emission is increasing when Consumption is increased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62855A4B-D3A6-483F-8FDB-B11812507F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3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107"/>
    </mc:Choice>
    <mc:Fallback>
      <p:transition spd="slow" advTm="11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91E23-19EC-4A25-9468-36DFB041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030286"/>
            <a:ext cx="4153626" cy="2174091"/>
          </a:xfrm>
        </p:spPr>
        <p:txBody>
          <a:bodyPr anchor="b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AU" sz="4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843F1-2F13-41FA-88DB-6DEE1A8C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Try having food types those are less in fat and prefer green foods which is good for health and helps in reducing emissions.</a:t>
            </a:r>
            <a:endParaRPr lang="en-AU" sz="2000">
              <a:solidFill>
                <a:schemeClr val="bg1"/>
              </a:solidFill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7321764-09B5-4C04-93B3-6E8C4074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9298" y="1538608"/>
            <a:ext cx="5040436" cy="37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8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5"/>
    </mc:Choice>
    <mc:Fallback>
      <p:transition spd="slow" advTm="13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42C8-1E20-4AA0-948C-6BE2F415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190461"/>
            <a:ext cx="3863544" cy="10222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B050E2BD-CFCC-4E84-BBEE-FDC310B4E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24A837CD-003A-49B4-B235-09216F05B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1"/>
    </mc:Choice>
    <mc:Fallback>
      <p:transition spd="slow" advTm="7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EAEC23C5-C715-45FB-8B0A-AE706EFE4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3689" r="1" b="6343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ADB18-8F25-4556-9FCC-1F209623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276" y="2021782"/>
            <a:ext cx="7393204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Analytics and Visualization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F1F4231-D8A7-46A7-87E1-5E12889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095" y="4558478"/>
            <a:ext cx="2695862" cy="1655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Ajay Kumar Tadikonda - S4644464</a:t>
            </a:r>
          </a:p>
          <a:p>
            <a:pPr marL="0" indent="0">
              <a:buNone/>
            </a:pPr>
            <a:r>
              <a:rPr lang="en-AU" sz="2000" dirty="0"/>
              <a:t>Astha Anil Dholakiya -  S4644484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375A3020-771C-4688-85D0-A106A385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4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599"/>
    </mc:Choice>
    <mc:Fallback>
      <p:transition spd="slow" advTm="9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2B490A-423B-4952-A49A-10651321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/>
              <a:t>How does the Data look like?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C528A88-AE64-49E0-AE19-E6E5C208B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081" y="1810009"/>
            <a:ext cx="3383280" cy="3372187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94344E5F-CC92-4DDF-9F8C-67F512D78B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2357" y="2227372"/>
            <a:ext cx="3383280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5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41"/>
    </mc:Choice>
    <mc:Fallback>
      <p:transition spd="slow" advTm="13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A366-E0C5-434E-BDFE-5E7D36D7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Data</a:t>
            </a:r>
            <a:endParaRPr lang="en-AU" sz="2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21E7-0311-4CAB-9C70-63268EC1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126644"/>
            <a:ext cx="7188199" cy="2601323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6E5A305B-FDE2-4C72-A094-99F9C8BB2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1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26"/>
    </mc:Choice>
    <mc:Fallback>
      <p:transition spd="slow" advTm="34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6A67-51B4-4414-8885-B7750388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What’s in the Data?</a:t>
            </a:r>
            <a:endParaRPr lang="en-AU" sz="26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5965D9-2B18-4FB7-85FA-5B805BE478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931999"/>
              </p:ext>
            </p:extLst>
          </p:nvPr>
        </p:nvGraphicFramePr>
        <p:xfrm>
          <a:off x="4038600" y="1533755"/>
          <a:ext cx="7315200" cy="3790493"/>
        </p:xfrm>
        <a:graphic>
          <a:graphicData uri="http://schemas.openxmlformats.org/drawingml/2006/table">
            <a:tbl>
              <a:tblPr>
                <a:solidFill>
                  <a:schemeClr val="accent1">
                    <a:lumMod val="20000"/>
                    <a:lumOff val="80000"/>
                  </a:schemeClr>
                </a:solidFill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812189154"/>
                    </a:ext>
                  </a:extLst>
                </a:gridCol>
              </a:tblGrid>
              <a:tr h="3790493">
                <a:tc>
                  <a:txBody>
                    <a:bodyPr/>
                    <a:lstStyle/>
                    <a:p>
                      <a:pPr algn="l"/>
                      <a:r>
                        <a:rPr lang="en-US" sz="3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No of Countries: 130</a:t>
                      </a:r>
                    </a:p>
                    <a:p>
                      <a:pPr algn="l"/>
                      <a:endParaRPr lang="en-US" sz="3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3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Food Categories: 11</a:t>
                      </a:r>
                    </a:p>
                    <a:p>
                      <a:pPr algn="l"/>
                      <a:endParaRPr lang="en-US" sz="32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32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Consumption Rate for each food category and their co2 Emissions</a:t>
                      </a:r>
                    </a:p>
                    <a:p>
                      <a:pPr algn="l"/>
                      <a:endParaRPr lang="en-AU" sz="3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5060" marR="205060" marT="102530" marB="2050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225362"/>
                  </a:ext>
                </a:extLst>
              </a:tr>
            </a:tbl>
          </a:graphicData>
        </a:graphic>
      </p:graphicFrame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38459A6D-1B6B-4565-88A3-899B5FA7B6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7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68"/>
    </mc:Choice>
    <mc:Fallback>
      <p:transition spd="slow" advTm="14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ABDC-F2DB-43F8-BC71-2C7D1B6E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E9437-1015-48D5-88DF-9D184B409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predict the final CO2 emission by knowing their consumption and food category?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types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food_categories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there?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relation between the consumption and the final co2_emmission.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relation between the consumption and the final co2_emmission depending 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food_category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Molecules">
            <a:extLst>
              <a:ext uri="{FF2B5EF4-FFF2-40B4-BE49-F238E27FC236}">
                <a16:creationId xmlns:a16="http://schemas.microsoft.com/office/drawing/2014/main" id="{4598EC92-1141-4CBB-B44F-37399B7F3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74" r="1890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E4E9F7B-10F6-49CE-90B9-431E7B3AC4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7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49"/>
    </mc:Choice>
    <mc:Fallback>
      <p:transition spd="slow" advTm="28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E3B61-FFAE-4B22-9CB1-FD721BFE7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is?</a:t>
            </a:r>
            <a:endParaRPr lang="en-AU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B73A5-6C13-4B0D-9BCB-AFA86873F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Greater CO2 Emmision and in this case, emission is mainly caused mainly by Beef</a:t>
            </a:r>
            <a:endParaRPr lang="en-A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2CBF62CB-CB19-4249-94FC-CEEDC314A8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7734" y="2333396"/>
            <a:ext cx="4935970" cy="37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33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201"/>
    </mc:Choice>
    <mc:Fallback>
      <p:transition spd="slow" advTm="11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77083-E0B2-4EA4-AA16-CF517489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Comparing the emissions.</a:t>
            </a: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85EC0-05D3-423B-A4B1-E27B02471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08104" y="1153913"/>
            <a:ext cx="6472362" cy="3964321"/>
          </a:xfrm>
          <a:prstGeom prst="rect">
            <a:avLst/>
          </a:prstGeom>
        </p:spPr>
      </p:pic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8E5A223D-C09E-43E3-9DCF-419D974BB7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7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29"/>
    </mc:Choice>
    <mc:Fallback>
      <p:transition spd="slow" advTm="13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6BBE-AE09-493D-B80B-AEF9CA52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Food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0E395-264F-4DA3-8379-055710DFB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556" y="961812"/>
            <a:ext cx="3910287" cy="4930987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066C3947-B950-4115-B2EF-B38EA55794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1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97"/>
    </mc:Choice>
    <mc:Fallback>
      <p:transition spd="slow" advTm="18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1466</TotalTime>
  <Words>215</Words>
  <Application>Microsoft Office PowerPoint</Application>
  <PresentationFormat>Widescreen</PresentationFormat>
  <Paragraphs>31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Business Analytics and Visualization</vt:lpstr>
      <vt:lpstr>How does the Data look like?</vt:lpstr>
      <vt:lpstr>Summary of the Data</vt:lpstr>
      <vt:lpstr>What’s in the Data?</vt:lpstr>
      <vt:lpstr>Findings</vt:lpstr>
      <vt:lpstr>Problem is?</vt:lpstr>
      <vt:lpstr>Comparing the emissions.</vt:lpstr>
      <vt:lpstr>Food Categories</vt:lpstr>
      <vt:lpstr>Relation between the consumption and the final co2_emmission</vt:lpstr>
      <vt:lpstr>What is the relation between the consumption and the final co2_emmission depending on food_category? </vt:lpstr>
      <vt:lpstr>Split the dataset into Training &amp; Testing datasets</vt:lpstr>
      <vt:lpstr>Is Emmission Increased when consumption increased?</vt:lpstr>
      <vt:lpstr>Solution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Kumar</dc:creator>
  <cp:lastModifiedBy>Ajay Kumar</cp:lastModifiedBy>
  <cp:revision>21</cp:revision>
  <dcterms:created xsi:type="dcterms:W3CDTF">2021-09-16T07:00:00Z</dcterms:created>
  <dcterms:modified xsi:type="dcterms:W3CDTF">2021-09-17T07:26:58Z</dcterms:modified>
</cp:coreProperties>
</file>